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56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Sqlite3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Libre Baskerville</vt:lpstr>
      <vt:lpstr>Arial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sunny sahu</cp:lastModifiedBy>
  <cp:revision>2</cp:revision>
  <dcterms:created xsi:type="dcterms:W3CDTF">2025-10-14T02:52:14Z</dcterms:created>
  <dcterms:modified xsi:type="dcterms:W3CDTF">2025-11-25T19:03:12Z</dcterms:modified>
</cp:coreProperties>
</file>